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BD1B5-F12E-5442-9335-002132BD5627}" type="datetimeFigureOut">
              <a:rPr lang="en-US" smtClean="0"/>
              <a:t>3/3/13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963E0-2172-6841-B096-AA592AC93C7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9928" y="341240"/>
            <a:ext cx="7884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pple Chancery"/>
              </a:rPr>
              <a:t>Unique</a:t>
            </a:r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Foods of Germany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4" descr="blackforestcake.julia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30" y="1616218"/>
            <a:ext cx="3048000" cy="2004730"/>
          </a:xfrm>
          <a:prstGeom prst="rect">
            <a:avLst/>
          </a:prstGeom>
        </p:spPr>
      </p:pic>
      <p:pic>
        <p:nvPicPr>
          <p:cNvPr id="8" name="Picture 7" descr="sauerkraut.julia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3617" y="1654318"/>
            <a:ext cx="3657600" cy="1966630"/>
          </a:xfrm>
          <a:prstGeom prst="rect">
            <a:avLst/>
          </a:prstGeom>
        </p:spPr>
      </p:pic>
      <p:pic>
        <p:nvPicPr>
          <p:cNvPr id="10" name="Picture 9" descr="spaetzle.julia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30" y="4143776"/>
            <a:ext cx="3048000" cy="1953295"/>
          </a:xfrm>
          <a:prstGeom prst="rect">
            <a:avLst/>
          </a:prstGeom>
        </p:spPr>
      </p:pic>
      <p:pic>
        <p:nvPicPr>
          <p:cNvPr id="12" name="Picture 11" descr="weinershnitzel.julia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3617" y="4143775"/>
            <a:ext cx="3721100" cy="195329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00730" y="3620948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 Forest Cake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483617" y="3620948"/>
            <a:ext cx="372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Sauer Kraut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00730" y="6097071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Spatzel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83617" y="6097071"/>
            <a:ext cx="372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Weiner Schnitzel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iGoGirl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Rebecca Gaynier</dc:creator>
  <cp:lastModifiedBy>Rebecca Gaynier</cp:lastModifiedBy>
  <cp:revision>1</cp:revision>
  <dcterms:created xsi:type="dcterms:W3CDTF">2013-03-04T02:23:58Z</dcterms:created>
  <dcterms:modified xsi:type="dcterms:W3CDTF">2013-03-04T02:59:12Z</dcterms:modified>
</cp:coreProperties>
</file>